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3" autoAdjust="0"/>
    <p:restoredTop sz="90929"/>
  </p:normalViewPr>
  <p:slideViewPr>
    <p:cSldViewPr>
      <p:cViewPr varScale="1">
        <p:scale>
          <a:sx n="78" d="100"/>
          <a:sy n="78" d="100"/>
        </p:scale>
        <p:origin x="20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DE5A667-9AB5-407D-9CA2-097E2C3A061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FF57F3C-2CF7-45CF-BD96-3A2D86C44E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1431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201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3941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3362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661646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49578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H644-2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儆醒阿</a:t>
            </a:r>
            <a:r>
              <a:rPr lang="en-US" altLang="zh-TW" sz="2600" b="1" dirty="0" err="1"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黑夜已深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(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第二詞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br>
              <a:rPr lang="en-US" altLang="zh-CN" sz="2600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WATCH, FOR THE NIGHT IS ENDING (1/3)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儆醒阿,黑夜已深！儆醒,莫戀紅塵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Watch, for the night is ending! Watch, and the world not seek;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儆醒阿,白晝將近！儆醒,莫睡</a:t>
            </a:r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沉。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Watch, for the day is dawning! Watch, sink not in sleep.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儆醒阿,主就要來！儆醒,莫鬆腰帶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Watch, for the Lord is coming ! Watch,  for the foe's attack;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儆醒阿,主在等待！儆醒,莫懈怠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Watch, for the Lord is waiting ! Watch, be never slack.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34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H644-2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2/3,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儆醒阿,起來事奉！時間已到末點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Watch, and </a:t>
            </a:r>
            <a:r>
              <a:rPr lang="en-US" altLang="en-US" sz="2800" dirty="0">
                <a:ea typeface="標楷體" pitchFamily="65" charset="-120"/>
              </a:rPr>
              <a:t>arise</a:t>
            </a:r>
            <a:r>
              <a:rPr lang="en-US" altLang="zh-CN" sz="2800" dirty="0">
                <a:ea typeface="標楷體" pitchFamily="65" charset="-120"/>
              </a:rPr>
              <a:t> in service! Watch, though the day be drear;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儆醒阿,前來作工！年日已將殘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Watch, and go forth to labor ! Watch, the end is near.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儆醒阿,穿上軍裝！儆醒,靈要剛強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 and put on thy armor! Watch with thy spirit strong;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儆醒阿,將魔抵擋！儆醒,心要壯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 to resist the devil! Watch, Christ comes ere long.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34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H644-2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3/3,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儆醒阿,等候救主！晨星就要出現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 for the Savior's coming! Watch for the Morning Star;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儆醒阿,追求國度！榮耀在眼前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 and pursue the Kingdom! Watch with many a scar.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儆醒阿,務要儆醒！儆醒,等待主來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Watch, and be ever watchful! Watch, till the night is done;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儆醒阿,儆醒莫停！儆醒,到主來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 till the dawn of glory! Watch till the Lord shall come.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69</TotalTime>
  <Words>284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H644-2  儆醒阿，黑夜已深 (第二詞) WATCH, FOR THE NIGHT IS ENDING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H644-2 儆醒阿,黑夜已深(第二詞) WATCH, FOR THE NIGHT IS ENDING</dc:title>
  <dc:subject>Hymnary 聖徒詩歌</dc:subject>
  <dc:creator>Annie L.W. Coghill</dc:creator>
  <cp:lastModifiedBy>Timothy Liang</cp:lastModifiedBy>
  <cp:revision>26</cp:revision>
  <dcterms:created xsi:type="dcterms:W3CDTF">2001-06-21T23:33:24Z</dcterms:created>
  <dcterms:modified xsi:type="dcterms:W3CDTF">2017-08-06T15:34:30Z</dcterms:modified>
</cp:coreProperties>
</file>